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8" r:id="rId4"/>
    <p:sldId id="258" r:id="rId5"/>
    <p:sldId id="271" r:id="rId6"/>
    <p:sldId id="259" r:id="rId7"/>
    <p:sldId id="260" r:id="rId8"/>
    <p:sldId id="265" r:id="rId9"/>
    <p:sldId id="266" r:id="rId10"/>
    <p:sldId id="277" r:id="rId11"/>
    <p:sldId id="272" r:id="rId12"/>
    <p:sldId id="276" r:id="rId13"/>
    <p:sldId id="274" r:id="rId14"/>
    <p:sldId id="273" r:id="rId15"/>
    <p:sldId id="261" r:id="rId16"/>
    <p:sldId id="262" r:id="rId17"/>
    <p:sldId id="264" r:id="rId18"/>
    <p:sldId id="275" r:id="rId19"/>
    <p:sldId id="269" r:id="rId20"/>
    <p:sldId id="270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74" autoAdjust="0"/>
    <p:restoredTop sz="94660"/>
  </p:normalViewPr>
  <p:slideViewPr>
    <p:cSldViewPr snapToGrid="0">
      <p:cViewPr varScale="1">
        <p:scale>
          <a:sx n="81" d="100"/>
          <a:sy n="81" d="100"/>
        </p:scale>
        <p:origin x="720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5E5018-04F4-B139-AA34-968F05C6BB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21DC0FD-3196-DEFC-5C2F-E4F4188C9D6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4BFEA05-D68D-9969-DDA0-19DAE9137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20D67-92D9-42DA-9763-35D1B7E54810}" type="datetimeFigureOut">
              <a:rPr lang="ru-RU" smtClean="0"/>
              <a:t>09.12.2025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642316E-64A5-3F13-8C66-689A5388E7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235A935-4276-D9D1-8555-C564BAA8C3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82582-7FBD-4784-934E-79FE9281BD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8407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43F82D3-9FF2-DF82-607A-EBE86C29A4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A3159B9-74D3-D0E9-2257-21FD75CBE30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812F50B-EE3E-E6D0-FDCF-18B7639F86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20D67-92D9-42DA-9763-35D1B7E54810}" type="datetimeFigureOut">
              <a:rPr lang="ru-RU" smtClean="0"/>
              <a:t>09.12.2025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A3DA105-D5BF-9320-CBFB-577A370F7C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B3792E4-EF6C-C009-DC8A-22CF1C979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82582-7FBD-4784-934E-79FE9281BD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2932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5846D2AC-BA0D-A50A-EB77-3F2F4FD3D50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E0C19F9-39AA-F40A-8D35-0B488EC4CB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7ACF110-2523-C1D4-4FBC-BCFEA0ED17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20D67-92D9-42DA-9763-35D1B7E54810}" type="datetimeFigureOut">
              <a:rPr lang="ru-RU" smtClean="0"/>
              <a:t>09.12.2025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533F422-4323-A8F9-DCA1-92191D83C9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5B9BADB-212A-C918-4F67-0A201ABFAD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82582-7FBD-4784-934E-79FE9281BD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85104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5C4283F-9822-20A7-6CF7-7B4EA0498A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8EEF0C4-8C88-5380-AFB4-98C5A11928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291F45A-56EC-4635-B7BB-5B7AC9C02D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20D67-92D9-42DA-9763-35D1B7E54810}" type="datetimeFigureOut">
              <a:rPr lang="ru-RU" smtClean="0"/>
              <a:t>09.12.2025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D934B06-4FCA-5218-386D-CA39595321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66704CD-D66A-4CF4-0CE4-04F824C901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82582-7FBD-4784-934E-79FE9281BD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761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FABF54-4574-6F85-6C5F-0C074EA0D9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D4EDFC5-15AE-1B4E-EBC4-FDBCA5ED52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AFBC7E4-02FC-65A0-BE5A-DA710AB00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20D67-92D9-42DA-9763-35D1B7E54810}" type="datetimeFigureOut">
              <a:rPr lang="ru-RU" smtClean="0"/>
              <a:t>09.12.2025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22A3F26-770D-B0DF-2853-A1A68A2C8A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46E3635-8A58-356D-E00A-87F7703103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82582-7FBD-4784-934E-79FE9281BD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31045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0E488C-2D6E-9DBC-2EA3-8C8191256E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2A3251D-1BBB-430B-BE7E-61C27656D42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D1936FE-4269-789B-36F0-B421B0350F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0379197-C4DB-5739-42C6-767620D926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20D67-92D9-42DA-9763-35D1B7E54810}" type="datetimeFigureOut">
              <a:rPr lang="ru-RU" smtClean="0"/>
              <a:t>09.12.2025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BD105D9-8A0A-B787-2BD0-D6704B6E6F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1D3489A-AACB-96C5-B162-D1CEC1931C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82582-7FBD-4784-934E-79FE9281BD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64458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6F1FAD4-024A-4F05-ABB4-2A05C9A1BC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F9F8C12-6690-4115-4E4F-F98E696400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47A2218-5C8A-A112-556D-5B6826383B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87018118-B882-B85F-3CCE-B19769C7595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DDB6083-2844-C14A-72BA-C456DBAB996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DBFA8DDC-8CD0-1459-62F8-79CA738900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20D67-92D9-42DA-9763-35D1B7E54810}" type="datetimeFigureOut">
              <a:rPr lang="ru-RU" smtClean="0"/>
              <a:t>09.12.2025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9A240CA5-D7F1-DDB3-1ADD-48BC41C1D6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703344E3-390C-586A-1148-E3A1F3ECA2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82582-7FBD-4784-934E-79FE9281BD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36777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F4736E1-5309-DE0D-DC3D-80E6308816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9AA6E889-4D15-2810-7AF1-267B381984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20D67-92D9-42DA-9763-35D1B7E54810}" type="datetimeFigureOut">
              <a:rPr lang="ru-RU" smtClean="0"/>
              <a:t>09.12.2025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35D93895-804F-471B-43D8-15721AED03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7247746C-9FB2-9751-EFAF-B23854677C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82582-7FBD-4784-934E-79FE9281BD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10641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D789FB2E-B29D-98EA-EF79-D3B402D4DB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20D67-92D9-42DA-9763-35D1B7E54810}" type="datetimeFigureOut">
              <a:rPr lang="ru-RU" smtClean="0"/>
              <a:t>09.12.2025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A519FABB-5990-FC59-73AA-26E027A25B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1B65EBC-F460-B285-76D7-6CBD09DF20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82582-7FBD-4784-934E-79FE9281BD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0148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C78737-7E95-AB67-85CE-88A6288A55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EFB5227-C553-FBB7-85E6-99CAEA06F7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F737B09-69A1-A743-E531-76D0362A812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E8E4CD4-9DFF-ACA1-0C89-D2F122BEB4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20D67-92D9-42DA-9763-35D1B7E54810}" type="datetimeFigureOut">
              <a:rPr lang="ru-RU" smtClean="0"/>
              <a:t>09.12.2025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60BF2F3-9DA5-3EFD-1E4E-433BA9090A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5D3F03B-EA70-41F0-E15D-8D1F82E1D0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82582-7FBD-4784-934E-79FE9281BD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28405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CA3273-2D36-41F8-4D9D-1A1BB8F7DC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5739501E-0BF1-6C52-BC4E-BF141EA939A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093F4FD-DEA4-C7BD-8C19-D6363DF93D0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7059925-7750-E378-D73E-F017D98A9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20D67-92D9-42DA-9763-35D1B7E54810}" type="datetimeFigureOut">
              <a:rPr lang="ru-RU" smtClean="0"/>
              <a:t>09.12.2025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9FF9073-6150-8B9A-B54E-D541DFDFE8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FE5DC63-7D27-D176-3607-07918853D6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82582-7FBD-4784-934E-79FE9281BD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14085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E8F000-8D07-D3F4-9AC0-1076823889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094CBF5-B290-0DBB-9613-0FF6C6AA3F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99B5195-1D0E-117D-4D12-7570AB8D0F5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120D67-92D9-42DA-9763-35D1B7E54810}" type="datetimeFigureOut">
              <a:rPr lang="ru-RU" smtClean="0"/>
              <a:t>09.12.2025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30C5091-CE6F-4BE3-505A-B18A5A56BF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F7D7028-DA4A-D606-CA5D-FC2BC004C7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D82582-7FBD-4784-934E-79FE9281BD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48149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11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7702BF4-A8CE-C523-49C5-18A84AC9BF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3886" y="-1"/>
            <a:ext cx="9875927" cy="686376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A9C3D47-2229-C904-6003-AEDA8488E3E8}"/>
              </a:ext>
            </a:extLst>
          </p:cNvPr>
          <p:cNvSpPr txBox="1"/>
          <p:nvPr/>
        </p:nvSpPr>
        <p:spPr>
          <a:xfrm>
            <a:off x="2862944" y="1556655"/>
            <a:ext cx="6966856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>
                <a:solidFill>
                  <a:srgbClr val="C00000"/>
                </a:solidFill>
              </a:rPr>
              <a:t>Богатыри земли Русской</a:t>
            </a:r>
          </a:p>
          <a:p>
            <a:pPr algn="ctr"/>
            <a:endParaRPr lang="ru-RU" sz="2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60854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D69A26D-2BEA-4C23-5BB2-38C6C21F14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7348" y="0"/>
            <a:ext cx="12503021" cy="6857999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6888566-C0C4-52F1-CE70-B39E44D2DA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5064" y="254000"/>
            <a:ext cx="8441871" cy="5627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48697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4B66E3C-F11E-F96F-70E8-21475791E8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380" y="-102052"/>
            <a:ext cx="12460851" cy="6987266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7BD1137-4392-0A38-ECB8-0A1CAC6E13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" r="1"/>
          <a:stretch>
            <a:fillRect/>
          </a:stretch>
        </p:blipFill>
        <p:spPr>
          <a:xfrm>
            <a:off x="2262432" y="334798"/>
            <a:ext cx="7503736" cy="5379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81671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20D618A-7E73-D2EE-2D24-01DE382371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380" y="-102052"/>
            <a:ext cx="12460851" cy="6987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34195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69FE0B6-DBFD-EACA-2F4D-4960DFDEE4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380" y="-102052"/>
            <a:ext cx="12460851" cy="6987266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461A3D0-CC98-2AC0-BDFA-8FA9439C1D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839" y="0"/>
            <a:ext cx="5590880" cy="5590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3958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01A3C03-D7FD-E3C3-1C76-80BC22C7A9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380" y="-102052"/>
            <a:ext cx="12460851" cy="6987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4565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9BE7E17-5610-B9D8-3D30-394322EB00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7348" y="0"/>
            <a:ext cx="12503021" cy="685799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114BA61-C99A-2638-D666-ED69DFF880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9270" y="63631"/>
            <a:ext cx="7453460" cy="5590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0742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199015B-66A3-4CF0-8887-DBCB220487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7348" y="0"/>
            <a:ext cx="12503021" cy="6857999"/>
          </a:xfrm>
          <a:prstGeom prst="rect">
            <a:avLst/>
          </a:prstGeom>
        </p:spPr>
      </p:pic>
      <p:pic>
        <p:nvPicPr>
          <p:cNvPr id="3" name="Picture 6" descr="Экологи: после Чернобыльской катастрофы стали медленнее расти леса PUBLIKA .MD">
            <a:extLst>
              <a:ext uri="{FF2B5EF4-FFF2-40B4-BE49-F238E27FC236}">
                <a16:creationId xmlns:a16="http://schemas.microsoft.com/office/drawing/2014/main" id="{FA2099EB-71D0-5F29-A314-C33AFE86A5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74067" y="93216"/>
            <a:ext cx="7643866" cy="574165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117222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16D9130-D7C8-39E0-E8F9-686AD70B3E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7348" y="0"/>
            <a:ext cx="12503021" cy="6857999"/>
          </a:xfrm>
          <a:prstGeom prst="rect">
            <a:avLst/>
          </a:prstGeom>
        </p:spPr>
      </p:pic>
      <p:pic>
        <p:nvPicPr>
          <p:cNvPr id="3" name="Picture 2" descr="35PHOTO - Алексей Строганов - Хлеба">
            <a:extLst>
              <a:ext uri="{FF2B5EF4-FFF2-40B4-BE49-F238E27FC236}">
                <a16:creationId xmlns:a16="http://schemas.microsoft.com/office/drawing/2014/main" id="{5A744A20-7FA3-EB17-99AD-8545F6301D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 l="3629" t="5257" r="4435" b="5373"/>
          <a:stretch>
            <a:fillRect/>
          </a:stretch>
        </p:blipFill>
        <p:spPr bwMode="auto">
          <a:xfrm>
            <a:off x="2524100" y="105590"/>
            <a:ext cx="7143800" cy="564360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783867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F510EFB-7D83-5663-2F4A-8D2905DE71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380" y="-102052"/>
            <a:ext cx="12460851" cy="6987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9452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84180E2-BF16-E153-4664-88ECAD1414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7348" y="0"/>
            <a:ext cx="12503021" cy="6857999"/>
          </a:xfrm>
          <a:prstGeom prst="rect">
            <a:avLst/>
          </a:prstGeom>
        </p:spPr>
      </p:pic>
      <p:pic>
        <p:nvPicPr>
          <p:cNvPr id="4" name="document_5310180548390457530 (2)">
            <a:hlinkClick r:id="" action="ppaction://media"/>
            <a:extLst>
              <a:ext uri="{FF2B5EF4-FFF2-40B4-BE49-F238E27FC236}">
                <a16:creationId xmlns:a16="http://schemas.microsoft.com/office/drawing/2014/main" id="{9E90141C-0E65-245C-763A-18A0C2E2C46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15100" r="15506"/>
          <a:stretch>
            <a:fillRect/>
          </a:stretch>
        </p:blipFill>
        <p:spPr>
          <a:xfrm>
            <a:off x="2347274" y="139209"/>
            <a:ext cx="6768446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68528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46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01D7197-E71E-8623-71C9-59315173758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380" y="-102052"/>
            <a:ext cx="12460851" cy="6987266"/>
          </a:xfrm>
          <a:prstGeom prst="rect">
            <a:avLst/>
          </a:prstGeom>
        </p:spPr>
      </p:pic>
      <p:pic>
        <p:nvPicPr>
          <p:cNvPr id="2" name="document_5310180548390457490">
            <a:extLst>
              <a:ext uri="{FF2B5EF4-FFF2-40B4-BE49-F238E27FC236}">
                <a16:creationId xmlns:a16="http://schemas.microsoft.com/office/drawing/2014/main" id="{14D54EDD-B1AF-A6BC-9850-7F2D517C563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18996" r="19535"/>
          <a:stretch>
            <a:fillRect/>
          </a:stretch>
        </p:blipFill>
        <p:spPr>
          <a:xfrm>
            <a:off x="3212601" y="158061"/>
            <a:ext cx="5995448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0745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p14:dur="10">
        <p15:prstTrans prst="pageCurlDouble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46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F39B791-A2F7-D8C9-94A1-318C8E96E1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7348" y="0"/>
            <a:ext cx="12503021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079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B3DA6CF-71BE-2649-7F8F-1993334844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380" y="-102052"/>
            <a:ext cx="12460851" cy="6987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0059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FB5019C-288B-F1BB-C341-822F6A1411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511" y="0"/>
            <a:ext cx="12503021" cy="6857999"/>
          </a:xfrm>
          <a:prstGeom prst="rect">
            <a:avLst/>
          </a:prstGeom>
        </p:spPr>
      </p:pic>
      <p:pic>
        <p:nvPicPr>
          <p:cNvPr id="2" name="document_5310180548390457492 (1)">
            <a:hlinkClick r:id="" action="ppaction://media"/>
            <a:extLst>
              <a:ext uri="{FF2B5EF4-FFF2-40B4-BE49-F238E27FC236}">
                <a16:creationId xmlns:a16="http://schemas.microsoft.com/office/drawing/2014/main" id="{62EDF013-C234-FF82-B88D-5999EEBA07F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87241" y="176916"/>
            <a:ext cx="97536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2822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p14:dur="10">
        <p15:prstTrans prst="pageCurlDouble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63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B55B8BE-97B6-E3F5-163B-A34CFC33FC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380" y="-102052"/>
            <a:ext cx="12460851" cy="6987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41334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DA2108E-B20F-1DBE-1CA7-E4EEBD3692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7348" y="0"/>
            <a:ext cx="12503021" cy="6857999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EA87C26-6EE2-1C6C-980C-224D353AE8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5064" y="254000"/>
            <a:ext cx="8441871" cy="5627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7683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BC03C09-0D67-E279-B3AF-F93C9515BA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7348" y="0"/>
            <a:ext cx="12503021" cy="6857999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BF7C556-9CF7-CF09-B0CD-69163EFCEE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84" r="24924" b="31548"/>
          <a:stretch>
            <a:fillRect/>
          </a:stretch>
        </p:blipFill>
        <p:spPr>
          <a:xfrm>
            <a:off x="3333956" y="133539"/>
            <a:ext cx="5420412" cy="5844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17478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066CE0-6D66-BBE3-FF48-F18EA20F8F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76D6CCF-2F90-7E06-98A9-ACC4FEB70F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7348" y="0"/>
            <a:ext cx="12503021" cy="6857999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3F7FFE6-3EBD-12A0-5C04-9CC4D95B13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703" b="31495"/>
          <a:stretch>
            <a:fillRect/>
          </a:stretch>
        </p:blipFill>
        <p:spPr>
          <a:xfrm>
            <a:off x="3808430" y="119512"/>
            <a:ext cx="4402317" cy="5696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61545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8DF279-8589-0EF8-0C9E-243C65CD1D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8CB9517-B852-A8EB-B8C8-8D3AEAC760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7348" y="0"/>
            <a:ext cx="12503021" cy="6857999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79DE6BB-ADE3-012C-30C3-40EAF14836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259" b="35517"/>
          <a:stretch>
            <a:fillRect/>
          </a:stretch>
        </p:blipFill>
        <p:spPr>
          <a:xfrm>
            <a:off x="4140598" y="27039"/>
            <a:ext cx="3636717" cy="5635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95606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506</TotalTime>
  <Words>3</Words>
  <Application>Microsoft Office PowerPoint</Application>
  <PresentationFormat>Широкоэкранный</PresentationFormat>
  <Paragraphs>1</Paragraphs>
  <Slides>20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4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Eldorado</dc:creator>
  <cp:lastModifiedBy>Eldorado</cp:lastModifiedBy>
  <cp:revision>7</cp:revision>
  <dcterms:created xsi:type="dcterms:W3CDTF">2025-12-05T15:57:21Z</dcterms:created>
  <dcterms:modified xsi:type="dcterms:W3CDTF">2025-12-09T19:03:54Z</dcterms:modified>
</cp:coreProperties>
</file>